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0" r:id="rId16"/>
    <p:sldId id="286" r:id="rId17"/>
    <p:sldId id="257" r:id="rId18"/>
    <p:sldId id="287" r:id="rId19"/>
    <p:sldId id="288" r:id="rId20"/>
    <p:sldId id="289" r:id="rId21"/>
    <p:sldId id="269" r:id="rId22"/>
    <p:sldId id="29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FC542-0D5C-4630-A585-CE3152BE7B35}" v="351" dt="2023-09-11T07:34:14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ACFFC542-0D5C-4630-A585-CE3152BE7B35}"/>
    <pc:docChg chg="undo custSel addSld delSld modSld sldOrd">
      <pc:chgData name="Ben Nienhuis" userId="2c6c04f1-77c7-44b5-a463-93386779ab63" providerId="ADAL" clId="{ACFFC542-0D5C-4630-A585-CE3152BE7B35}" dt="2023-09-11T09:33:16.209" v="2024" actId="47"/>
      <pc:docMkLst>
        <pc:docMk/>
      </pc:docMkLst>
      <pc:sldChg chg="modSp add mod">
        <pc:chgData name="Ben Nienhuis" userId="2c6c04f1-77c7-44b5-a463-93386779ab63" providerId="ADAL" clId="{ACFFC542-0D5C-4630-A585-CE3152BE7B35}" dt="2023-09-11T09:32:52.443" v="2023" actId="20577"/>
        <pc:sldMkLst>
          <pc:docMk/>
          <pc:sldMk cId="839354057" sldId="257"/>
        </pc:sldMkLst>
        <pc:spChg chg="mod">
          <ac:chgData name="Ben Nienhuis" userId="2c6c04f1-77c7-44b5-a463-93386779ab63" providerId="ADAL" clId="{ACFFC542-0D5C-4630-A585-CE3152BE7B35}" dt="2023-09-11T09:32:52.443" v="2023" actId="20577"/>
          <ac:spMkLst>
            <pc:docMk/>
            <pc:sldMk cId="839354057" sldId="257"/>
            <ac:spMk id="3" creationId="{00000000-0000-0000-0000-000000000000}"/>
          </ac:spMkLst>
        </pc:spChg>
      </pc:sldChg>
      <pc:sldChg chg="addSp modSp mod modAnim">
        <pc:chgData name="Ben Nienhuis" userId="2c6c04f1-77c7-44b5-a463-93386779ab63" providerId="ADAL" clId="{ACFFC542-0D5C-4630-A585-CE3152BE7B35}" dt="2023-09-11T07:26:08.217" v="733"/>
        <pc:sldMkLst>
          <pc:docMk/>
          <pc:sldMk cId="1650583079" sldId="259"/>
        </pc:sldMkLst>
        <pc:spChg chg="mod">
          <ac:chgData name="Ben Nienhuis" userId="2c6c04f1-77c7-44b5-a463-93386779ab63" providerId="ADAL" clId="{ACFFC542-0D5C-4630-A585-CE3152BE7B35}" dt="2023-09-11T06:43:42.036" v="149" actId="6549"/>
          <ac:spMkLst>
            <pc:docMk/>
            <pc:sldMk cId="1650583079" sldId="259"/>
            <ac:spMk id="6" creationId="{0EC80890-B759-1AC9-14D6-6AEC1032B2D9}"/>
          </ac:spMkLst>
        </pc:spChg>
        <pc:picChg chg="add mod">
          <ac:chgData name="Ben Nienhuis" userId="2c6c04f1-77c7-44b5-a463-93386779ab63" providerId="ADAL" clId="{ACFFC542-0D5C-4630-A585-CE3152BE7B35}" dt="2023-09-11T06:45:04.482" v="153" actId="1076"/>
          <ac:picMkLst>
            <pc:docMk/>
            <pc:sldMk cId="1650583079" sldId="259"/>
            <ac:picMk id="1026" creationId="{C8CA2FD7-9D6C-F409-A966-36C6E7A46F6E}"/>
          </ac:picMkLst>
        </pc:picChg>
      </pc:sldChg>
      <pc:sldChg chg="new del">
        <pc:chgData name="Ben Nienhuis" userId="2c6c04f1-77c7-44b5-a463-93386779ab63" providerId="ADAL" clId="{ACFFC542-0D5C-4630-A585-CE3152BE7B35}" dt="2023-09-11T06:45:18.741" v="155" actId="47"/>
        <pc:sldMkLst>
          <pc:docMk/>
          <pc:sldMk cId="775524493" sldId="260"/>
        </pc:sldMkLst>
      </pc:sldChg>
      <pc:sldChg chg="addSp delSp modSp add mod modAnim">
        <pc:chgData name="Ben Nienhuis" userId="2c6c04f1-77c7-44b5-a463-93386779ab63" providerId="ADAL" clId="{ACFFC542-0D5C-4630-A585-CE3152BE7B35}" dt="2023-09-11T08:43:47.591" v="1707"/>
        <pc:sldMkLst>
          <pc:docMk/>
          <pc:sldMk cId="2366906876" sldId="260"/>
        </pc:sldMkLst>
        <pc:spChg chg="mod">
          <ac:chgData name="Ben Nienhuis" userId="2c6c04f1-77c7-44b5-a463-93386779ab63" providerId="ADAL" clId="{ACFFC542-0D5C-4630-A585-CE3152BE7B35}" dt="2023-09-11T06:45:37.262" v="157" actId="6549"/>
          <ac:spMkLst>
            <pc:docMk/>
            <pc:sldMk cId="2366906876" sldId="260"/>
            <ac:spMk id="6" creationId="{0EC80890-B759-1AC9-14D6-6AEC1032B2D9}"/>
          </ac:spMkLst>
        </pc:spChg>
        <pc:picChg chg="add mod">
          <ac:chgData name="Ben Nienhuis" userId="2c6c04f1-77c7-44b5-a463-93386779ab63" providerId="ADAL" clId="{ACFFC542-0D5C-4630-A585-CE3152BE7B35}" dt="2023-09-11T08:42:37.607" v="1702" actId="14100"/>
          <ac:picMkLst>
            <pc:docMk/>
            <pc:sldMk cId="2366906876" sldId="260"/>
            <ac:picMk id="4" creationId="{9BECD715-6667-18F1-A90D-880BF262A75E}"/>
          </ac:picMkLst>
        </pc:picChg>
        <pc:picChg chg="add mod">
          <ac:chgData name="Ben Nienhuis" userId="2c6c04f1-77c7-44b5-a463-93386779ab63" providerId="ADAL" clId="{ACFFC542-0D5C-4630-A585-CE3152BE7B35}" dt="2023-09-11T08:43:43.844" v="1706" actId="14100"/>
          <ac:picMkLst>
            <pc:docMk/>
            <pc:sldMk cId="2366906876" sldId="260"/>
            <ac:picMk id="7" creationId="{C5B8EFAD-DF4E-C846-BB14-7E7EA3CEEB16}"/>
          </ac:picMkLst>
        </pc:picChg>
        <pc:picChg chg="del">
          <ac:chgData name="Ben Nienhuis" userId="2c6c04f1-77c7-44b5-a463-93386779ab63" providerId="ADAL" clId="{ACFFC542-0D5C-4630-A585-CE3152BE7B35}" dt="2023-09-11T06:45:38.150" v="158" actId="478"/>
          <ac:picMkLst>
            <pc:docMk/>
            <pc:sldMk cId="2366906876" sldId="260"/>
            <ac:picMk id="1026" creationId="{C8CA2FD7-9D6C-F409-A966-36C6E7A46F6E}"/>
          </ac:picMkLst>
        </pc:picChg>
      </pc:sldChg>
      <pc:sldChg chg="add del">
        <pc:chgData name="Ben Nienhuis" userId="2c6c04f1-77c7-44b5-a463-93386779ab63" providerId="ADAL" clId="{ACFFC542-0D5C-4630-A585-CE3152BE7B35}" dt="2023-09-11T09:26:37.718" v="1868" actId="2696"/>
        <pc:sldMkLst>
          <pc:docMk/>
          <pc:sldMk cId="3965487517" sldId="261"/>
        </pc:sldMkLst>
      </pc:sldChg>
      <pc:sldChg chg="add del">
        <pc:chgData name="Ben Nienhuis" userId="2c6c04f1-77c7-44b5-a463-93386779ab63" providerId="ADAL" clId="{ACFFC542-0D5C-4630-A585-CE3152BE7B35}" dt="2023-09-11T09:26:33.321" v="1867" actId="47"/>
        <pc:sldMkLst>
          <pc:docMk/>
          <pc:sldMk cId="2533118858" sldId="262"/>
        </pc:sldMkLst>
      </pc:sldChg>
      <pc:sldChg chg="add del">
        <pc:chgData name="Ben Nienhuis" userId="2c6c04f1-77c7-44b5-a463-93386779ab63" providerId="ADAL" clId="{ACFFC542-0D5C-4630-A585-CE3152BE7B35}" dt="2023-09-11T09:21:39.760" v="1709" actId="47"/>
        <pc:sldMkLst>
          <pc:docMk/>
          <pc:sldMk cId="3518497991" sldId="263"/>
        </pc:sldMkLst>
      </pc:sldChg>
      <pc:sldChg chg="add del">
        <pc:chgData name="Ben Nienhuis" userId="2c6c04f1-77c7-44b5-a463-93386779ab63" providerId="ADAL" clId="{ACFFC542-0D5C-4630-A585-CE3152BE7B35}" dt="2023-09-11T09:21:57.548" v="1710" actId="47"/>
        <pc:sldMkLst>
          <pc:docMk/>
          <pc:sldMk cId="2159593956" sldId="264"/>
        </pc:sldMkLst>
      </pc:sldChg>
      <pc:sldChg chg="add del">
        <pc:chgData name="Ben Nienhuis" userId="2c6c04f1-77c7-44b5-a463-93386779ab63" providerId="ADAL" clId="{ACFFC542-0D5C-4630-A585-CE3152BE7B35}" dt="2023-09-11T09:22:00.580" v="1716" actId="47"/>
        <pc:sldMkLst>
          <pc:docMk/>
          <pc:sldMk cId="946254701" sldId="265"/>
        </pc:sldMkLst>
      </pc:sldChg>
      <pc:sldChg chg="add del">
        <pc:chgData name="Ben Nienhuis" userId="2c6c04f1-77c7-44b5-a463-93386779ab63" providerId="ADAL" clId="{ACFFC542-0D5C-4630-A585-CE3152BE7B35}" dt="2023-09-11T09:26:26.184" v="1866" actId="47"/>
        <pc:sldMkLst>
          <pc:docMk/>
          <pc:sldMk cId="2387591129" sldId="266"/>
        </pc:sldMkLst>
      </pc:sldChg>
      <pc:sldChg chg="add del">
        <pc:chgData name="Ben Nienhuis" userId="2c6c04f1-77c7-44b5-a463-93386779ab63" providerId="ADAL" clId="{ACFFC542-0D5C-4630-A585-CE3152BE7B35}" dt="2023-09-11T09:26:16.315" v="1865" actId="47"/>
        <pc:sldMkLst>
          <pc:docMk/>
          <pc:sldMk cId="3749746208" sldId="267"/>
        </pc:sldMkLst>
      </pc:sldChg>
      <pc:sldChg chg="add del">
        <pc:chgData name="Ben Nienhuis" userId="2c6c04f1-77c7-44b5-a463-93386779ab63" providerId="ADAL" clId="{ACFFC542-0D5C-4630-A585-CE3152BE7B35}" dt="2023-09-11T09:33:16.209" v="2024" actId="47"/>
        <pc:sldMkLst>
          <pc:docMk/>
          <pc:sldMk cId="207930649" sldId="268"/>
        </pc:sldMkLst>
      </pc:sldChg>
      <pc:sldChg chg="modSp add mod">
        <pc:chgData name="Ben Nienhuis" userId="2c6c04f1-77c7-44b5-a463-93386779ab63" providerId="ADAL" clId="{ACFFC542-0D5C-4630-A585-CE3152BE7B35}" dt="2023-09-11T09:25:56.728" v="1864" actId="1076"/>
        <pc:sldMkLst>
          <pc:docMk/>
          <pc:sldMk cId="173974172" sldId="269"/>
        </pc:sldMkLst>
        <pc:spChg chg="mod">
          <ac:chgData name="Ben Nienhuis" userId="2c6c04f1-77c7-44b5-a463-93386779ab63" providerId="ADAL" clId="{ACFFC542-0D5C-4630-A585-CE3152BE7B35}" dt="2023-09-11T09:22:15.678" v="1721" actId="20577"/>
          <ac:spMkLst>
            <pc:docMk/>
            <pc:sldMk cId="173974172" sldId="269"/>
            <ac:spMk id="2" creationId="{00000000-0000-0000-0000-000000000000}"/>
          </ac:spMkLst>
        </pc:spChg>
        <pc:spChg chg="mod">
          <ac:chgData name="Ben Nienhuis" userId="2c6c04f1-77c7-44b5-a463-93386779ab63" providerId="ADAL" clId="{ACFFC542-0D5C-4630-A585-CE3152BE7B35}" dt="2023-09-11T09:25:56.728" v="1864" actId="1076"/>
          <ac:spMkLst>
            <pc:docMk/>
            <pc:sldMk cId="173974172" sldId="269"/>
            <ac:spMk id="6" creationId="{0EC80890-B759-1AC9-14D6-6AEC1032B2D9}"/>
          </ac:spMkLst>
        </pc:spChg>
      </pc:sldChg>
      <pc:sldChg chg="add del">
        <pc:chgData name="Ben Nienhuis" userId="2c6c04f1-77c7-44b5-a463-93386779ab63" providerId="ADAL" clId="{ACFFC542-0D5C-4630-A585-CE3152BE7B35}" dt="2023-09-11T09:22:02.015" v="1718" actId="47"/>
        <pc:sldMkLst>
          <pc:docMk/>
          <pc:sldMk cId="3560314864" sldId="270"/>
        </pc:sldMkLst>
      </pc:sldChg>
      <pc:sldChg chg="add del">
        <pc:chgData name="Ben Nienhuis" userId="2c6c04f1-77c7-44b5-a463-93386779ab63" providerId="ADAL" clId="{ACFFC542-0D5C-4630-A585-CE3152BE7B35}" dt="2023-09-11T09:22:01.455" v="1717" actId="47"/>
        <pc:sldMkLst>
          <pc:docMk/>
          <pc:sldMk cId="1235656172" sldId="271"/>
        </pc:sldMkLst>
      </pc:sldChg>
      <pc:sldChg chg="add del">
        <pc:chgData name="Ben Nienhuis" userId="2c6c04f1-77c7-44b5-a463-93386779ab63" providerId="ADAL" clId="{ACFFC542-0D5C-4630-A585-CE3152BE7B35}" dt="2023-09-11T09:21:57.836" v="1711" actId="47"/>
        <pc:sldMkLst>
          <pc:docMk/>
          <pc:sldMk cId="2036666058" sldId="272"/>
        </pc:sldMkLst>
      </pc:sldChg>
      <pc:sldChg chg="add del">
        <pc:chgData name="Ben Nienhuis" userId="2c6c04f1-77c7-44b5-a463-93386779ab63" providerId="ADAL" clId="{ACFFC542-0D5C-4630-A585-CE3152BE7B35}" dt="2023-09-11T09:21:59.780" v="1715" actId="47"/>
        <pc:sldMkLst>
          <pc:docMk/>
          <pc:sldMk cId="2434758185" sldId="273"/>
        </pc:sldMkLst>
      </pc:sldChg>
      <pc:sldChg chg="add del">
        <pc:chgData name="Ben Nienhuis" userId="2c6c04f1-77c7-44b5-a463-93386779ab63" providerId="ADAL" clId="{ACFFC542-0D5C-4630-A585-CE3152BE7B35}" dt="2023-09-11T09:21:59.267" v="1714" actId="47"/>
        <pc:sldMkLst>
          <pc:docMk/>
          <pc:sldMk cId="1743390802" sldId="274"/>
        </pc:sldMkLst>
      </pc:sldChg>
      <pc:sldChg chg="add del">
        <pc:chgData name="Ben Nienhuis" userId="2c6c04f1-77c7-44b5-a463-93386779ab63" providerId="ADAL" clId="{ACFFC542-0D5C-4630-A585-CE3152BE7B35}" dt="2023-09-11T09:21:58.775" v="1713" actId="47"/>
        <pc:sldMkLst>
          <pc:docMk/>
          <pc:sldMk cId="608268568" sldId="275"/>
        </pc:sldMkLst>
      </pc:sldChg>
      <pc:sldChg chg="add del">
        <pc:chgData name="Ben Nienhuis" userId="2c6c04f1-77c7-44b5-a463-93386779ab63" providerId="ADAL" clId="{ACFFC542-0D5C-4630-A585-CE3152BE7B35}" dt="2023-09-11T09:21:58.138" v="1712" actId="47"/>
        <pc:sldMkLst>
          <pc:docMk/>
          <pc:sldMk cId="1333854129" sldId="276"/>
        </pc:sldMkLst>
      </pc:sldChg>
      <pc:sldChg chg="addSp delSp modSp add mod ord modAnim">
        <pc:chgData name="Ben Nienhuis" userId="2c6c04f1-77c7-44b5-a463-93386779ab63" providerId="ADAL" clId="{ACFFC542-0D5C-4630-A585-CE3152BE7B35}" dt="2023-09-11T07:25:56.803" v="731"/>
        <pc:sldMkLst>
          <pc:docMk/>
          <pc:sldMk cId="1131063906" sldId="277"/>
        </pc:sldMkLst>
        <pc:spChg chg="mod">
          <ac:chgData name="Ben Nienhuis" userId="2c6c04f1-77c7-44b5-a463-93386779ab63" providerId="ADAL" clId="{ACFFC542-0D5C-4630-A585-CE3152BE7B35}" dt="2023-09-11T07:07:54.241" v="546" actId="20577"/>
          <ac:spMkLst>
            <pc:docMk/>
            <pc:sldMk cId="1131063906" sldId="277"/>
            <ac:spMk id="6" creationId="{0EC80890-B759-1AC9-14D6-6AEC1032B2D9}"/>
          </ac:spMkLst>
        </pc:spChg>
        <pc:picChg chg="add del">
          <ac:chgData name="Ben Nienhuis" userId="2c6c04f1-77c7-44b5-a463-93386779ab63" providerId="ADAL" clId="{ACFFC542-0D5C-4630-A585-CE3152BE7B35}" dt="2023-09-11T06:51:55.284" v="372" actId="478"/>
          <ac:picMkLst>
            <pc:docMk/>
            <pc:sldMk cId="1131063906" sldId="277"/>
            <ac:picMk id="3" creationId="{F65EF3CF-7D55-724A-695F-EFA53ADE2BC1}"/>
          </ac:picMkLst>
        </pc:picChg>
        <pc:picChg chg="add mod">
          <ac:chgData name="Ben Nienhuis" userId="2c6c04f1-77c7-44b5-a463-93386779ab63" providerId="ADAL" clId="{ACFFC542-0D5C-4630-A585-CE3152BE7B35}" dt="2023-09-11T06:54:28.443" v="375" actId="1076"/>
          <ac:picMkLst>
            <pc:docMk/>
            <pc:sldMk cId="1131063906" sldId="277"/>
            <ac:picMk id="4" creationId="{731D8FF8-6B94-92ED-FFC9-817255A41991}"/>
          </ac:picMkLst>
        </pc:picChg>
        <pc:picChg chg="del">
          <ac:chgData name="Ben Nienhuis" userId="2c6c04f1-77c7-44b5-a463-93386779ab63" providerId="ADAL" clId="{ACFFC542-0D5C-4630-A585-CE3152BE7B35}" dt="2023-09-11T06:47:00.820" v="178" actId="478"/>
          <ac:picMkLst>
            <pc:docMk/>
            <pc:sldMk cId="1131063906" sldId="277"/>
            <ac:picMk id="1026" creationId="{C8CA2FD7-9D6C-F409-A966-36C6E7A46F6E}"/>
          </ac:picMkLst>
        </pc:picChg>
      </pc:sldChg>
      <pc:sldChg chg="delSp modSp add mod modAnim">
        <pc:chgData name="Ben Nienhuis" userId="2c6c04f1-77c7-44b5-a463-93386779ab63" providerId="ADAL" clId="{ACFFC542-0D5C-4630-A585-CE3152BE7B35}" dt="2023-09-11T07:25:44.343" v="729"/>
        <pc:sldMkLst>
          <pc:docMk/>
          <pc:sldMk cId="368892913" sldId="278"/>
        </pc:sldMkLst>
        <pc:spChg chg="mod">
          <ac:chgData name="Ben Nienhuis" userId="2c6c04f1-77c7-44b5-a463-93386779ab63" providerId="ADAL" clId="{ACFFC542-0D5C-4630-A585-CE3152BE7B35}" dt="2023-09-11T07:05:49.479" v="502" actId="6549"/>
          <ac:spMkLst>
            <pc:docMk/>
            <pc:sldMk cId="368892913" sldId="278"/>
            <ac:spMk id="6" creationId="{0EC80890-B759-1AC9-14D6-6AEC1032B2D9}"/>
          </ac:spMkLst>
        </pc:spChg>
        <pc:picChg chg="del">
          <ac:chgData name="Ben Nienhuis" userId="2c6c04f1-77c7-44b5-a463-93386779ab63" providerId="ADAL" clId="{ACFFC542-0D5C-4630-A585-CE3152BE7B35}" dt="2023-09-11T06:55:14.228" v="379" actId="478"/>
          <ac:picMkLst>
            <pc:docMk/>
            <pc:sldMk cId="368892913" sldId="278"/>
            <ac:picMk id="4" creationId="{731D8FF8-6B94-92ED-FFC9-817255A41991}"/>
          </ac:picMkLst>
        </pc:picChg>
      </pc:sldChg>
      <pc:sldChg chg="addSp modSp add mod modAnim">
        <pc:chgData name="Ben Nienhuis" userId="2c6c04f1-77c7-44b5-a463-93386779ab63" providerId="ADAL" clId="{ACFFC542-0D5C-4630-A585-CE3152BE7B35}" dt="2023-09-11T07:25:33.246" v="727"/>
        <pc:sldMkLst>
          <pc:docMk/>
          <pc:sldMk cId="3628914744" sldId="279"/>
        </pc:sldMkLst>
        <pc:spChg chg="mod">
          <ac:chgData name="Ben Nienhuis" userId="2c6c04f1-77c7-44b5-a463-93386779ab63" providerId="ADAL" clId="{ACFFC542-0D5C-4630-A585-CE3152BE7B35}" dt="2023-09-11T07:25:12.284" v="723" actId="6549"/>
          <ac:spMkLst>
            <pc:docMk/>
            <pc:sldMk cId="3628914744" sldId="279"/>
            <ac:spMk id="6" creationId="{0EC80890-B759-1AC9-14D6-6AEC1032B2D9}"/>
          </ac:spMkLst>
        </pc:spChg>
        <pc:picChg chg="add mod">
          <ac:chgData name="Ben Nienhuis" userId="2c6c04f1-77c7-44b5-a463-93386779ab63" providerId="ADAL" clId="{ACFFC542-0D5C-4630-A585-CE3152BE7B35}" dt="2023-09-11T07:25:18.923" v="725" actId="14100"/>
          <ac:picMkLst>
            <pc:docMk/>
            <pc:sldMk cId="3628914744" sldId="279"/>
            <ac:picMk id="3" creationId="{63F028B2-FBEA-4932-A369-2FE606F2B444}"/>
          </ac:picMkLst>
        </pc:picChg>
      </pc:sldChg>
      <pc:sldChg chg="addSp delSp modSp add mod modAnim">
        <pc:chgData name="Ben Nienhuis" userId="2c6c04f1-77c7-44b5-a463-93386779ab63" providerId="ADAL" clId="{ACFFC542-0D5C-4630-A585-CE3152BE7B35}" dt="2023-09-11T07:50:39.754" v="1593" actId="20577"/>
        <pc:sldMkLst>
          <pc:docMk/>
          <pc:sldMk cId="445872618" sldId="280"/>
        </pc:sldMkLst>
        <pc:spChg chg="mod">
          <ac:chgData name="Ben Nienhuis" userId="2c6c04f1-77c7-44b5-a463-93386779ab63" providerId="ADAL" clId="{ACFFC542-0D5C-4630-A585-CE3152BE7B35}" dt="2023-09-11T07:50:39.754" v="1593" actId="20577"/>
          <ac:spMkLst>
            <pc:docMk/>
            <pc:sldMk cId="445872618" sldId="280"/>
            <ac:spMk id="6" creationId="{0EC80890-B759-1AC9-14D6-6AEC1032B2D9}"/>
          </ac:spMkLst>
        </pc:spChg>
        <pc:picChg chg="del">
          <ac:chgData name="Ben Nienhuis" userId="2c6c04f1-77c7-44b5-a463-93386779ab63" providerId="ADAL" clId="{ACFFC542-0D5C-4630-A585-CE3152BE7B35}" dt="2023-09-11T07:27:21.211" v="735" actId="478"/>
          <ac:picMkLst>
            <pc:docMk/>
            <pc:sldMk cId="445872618" sldId="280"/>
            <ac:picMk id="3" creationId="{63F028B2-FBEA-4932-A369-2FE606F2B444}"/>
          </ac:picMkLst>
        </pc:picChg>
        <pc:picChg chg="add mod">
          <ac:chgData name="Ben Nienhuis" userId="2c6c04f1-77c7-44b5-a463-93386779ab63" providerId="ADAL" clId="{ACFFC542-0D5C-4630-A585-CE3152BE7B35}" dt="2023-09-11T07:35:19.134" v="1078" actId="1076"/>
          <ac:picMkLst>
            <pc:docMk/>
            <pc:sldMk cId="445872618" sldId="280"/>
            <ac:picMk id="4" creationId="{9C94349B-E1A0-995B-DC81-06A80038642E}"/>
          </ac:picMkLst>
        </pc:picChg>
      </pc:sldChg>
      <pc:sldChg chg="addSp delSp modSp add mod modAnim">
        <pc:chgData name="Ben Nienhuis" userId="2c6c04f1-77c7-44b5-a463-93386779ab63" providerId="ADAL" clId="{ACFFC542-0D5C-4630-A585-CE3152BE7B35}" dt="2023-09-11T07:40:53.062" v="1259" actId="1076"/>
        <pc:sldMkLst>
          <pc:docMk/>
          <pc:sldMk cId="1264737898" sldId="281"/>
        </pc:sldMkLst>
        <pc:spChg chg="mod">
          <ac:chgData name="Ben Nienhuis" userId="2c6c04f1-77c7-44b5-a463-93386779ab63" providerId="ADAL" clId="{ACFFC542-0D5C-4630-A585-CE3152BE7B35}" dt="2023-09-11T07:40:40.794" v="1255" actId="6549"/>
          <ac:spMkLst>
            <pc:docMk/>
            <pc:sldMk cId="1264737898" sldId="281"/>
            <ac:spMk id="6" creationId="{0EC80890-B759-1AC9-14D6-6AEC1032B2D9}"/>
          </ac:spMkLst>
        </pc:spChg>
        <pc:picChg chg="add mod">
          <ac:chgData name="Ben Nienhuis" userId="2c6c04f1-77c7-44b5-a463-93386779ab63" providerId="ADAL" clId="{ACFFC542-0D5C-4630-A585-CE3152BE7B35}" dt="2023-09-11T07:40:53.062" v="1259" actId="1076"/>
          <ac:picMkLst>
            <pc:docMk/>
            <pc:sldMk cId="1264737898" sldId="281"/>
            <ac:picMk id="3" creationId="{DE43F770-F641-257A-3AC3-368B64042C1F}"/>
          </ac:picMkLst>
        </pc:picChg>
        <pc:picChg chg="del">
          <ac:chgData name="Ben Nienhuis" userId="2c6c04f1-77c7-44b5-a463-93386779ab63" providerId="ADAL" clId="{ACFFC542-0D5C-4630-A585-CE3152BE7B35}" dt="2023-09-11T07:35:44.618" v="1087" actId="478"/>
          <ac:picMkLst>
            <pc:docMk/>
            <pc:sldMk cId="1264737898" sldId="281"/>
            <ac:picMk id="4" creationId="{9C94349B-E1A0-995B-DC81-06A80038642E}"/>
          </ac:picMkLst>
        </pc:picChg>
      </pc:sldChg>
      <pc:sldChg chg="addSp delSp modSp add mod modAnim">
        <pc:chgData name="Ben Nienhuis" userId="2c6c04f1-77c7-44b5-a463-93386779ab63" providerId="ADAL" clId="{ACFFC542-0D5C-4630-A585-CE3152BE7B35}" dt="2023-09-11T07:42:49.567" v="1323" actId="14100"/>
        <pc:sldMkLst>
          <pc:docMk/>
          <pc:sldMk cId="1284006407" sldId="282"/>
        </pc:sldMkLst>
        <pc:spChg chg="mod">
          <ac:chgData name="Ben Nienhuis" userId="2c6c04f1-77c7-44b5-a463-93386779ab63" providerId="ADAL" clId="{ACFFC542-0D5C-4630-A585-CE3152BE7B35}" dt="2023-09-11T07:41:27.371" v="1308" actId="20577"/>
          <ac:spMkLst>
            <pc:docMk/>
            <pc:sldMk cId="1284006407" sldId="282"/>
            <ac:spMk id="6" creationId="{0EC80890-B759-1AC9-14D6-6AEC1032B2D9}"/>
          </ac:spMkLst>
        </pc:spChg>
        <pc:picChg chg="del mod">
          <ac:chgData name="Ben Nienhuis" userId="2c6c04f1-77c7-44b5-a463-93386779ab63" providerId="ADAL" clId="{ACFFC542-0D5C-4630-A585-CE3152BE7B35}" dt="2023-09-11T07:41:41.176" v="1311" actId="478"/>
          <ac:picMkLst>
            <pc:docMk/>
            <pc:sldMk cId="1284006407" sldId="282"/>
            <ac:picMk id="3" creationId="{DE43F770-F641-257A-3AC3-368B64042C1F}"/>
          </ac:picMkLst>
        </pc:picChg>
        <pc:picChg chg="add mod">
          <ac:chgData name="Ben Nienhuis" userId="2c6c04f1-77c7-44b5-a463-93386779ab63" providerId="ADAL" clId="{ACFFC542-0D5C-4630-A585-CE3152BE7B35}" dt="2023-09-11T07:42:49.567" v="1323" actId="14100"/>
          <ac:picMkLst>
            <pc:docMk/>
            <pc:sldMk cId="1284006407" sldId="282"/>
            <ac:picMk id="4" creationId="{4C1CE171-679A-4640-F692-68C9833C61E0}"/>
          </ac:picMkLst>
        </pc:picChg>
      </pc:sldChg>
      <pc:sldChg chg="delSp modSp add mod ord modAnim">
        <pc:chgData name="Ben Nienhuis" userId="2c6c04f1-77c7-44b5-a463-93386779ab63" providerId="ADAL" clId="{ACFFC542-0D5C-4630-A585-CE3152BE7B35}" dt="2023-09-11T08:32:24.607" v="1627" actId="20577"/>
        <pc:sldMkLst>
          <pc:docMk/>
          <pc:sldMk cId="1264683918" sldId="283"/>
        </pc:sldMkLst>
        <pc:spChg chg="mod">
          <ac:chgData name="Ben Nienhuis" userId="2c6c04f1-77c7-44b5-a463-93386779ab63" providerId="ADAL" clId="{ACFFC542-0D5C-4630-A585-CE3152BE7B35}" dt="2023-09-11T08:32:24.607" v="1627" actId="20577"/>
          <ac:spMkLst>
            <pc:docMk/>
            <pc:sldMk cId="1264683918" sldId="283"/>
            <ac:spMk id="6" creationId="{0EC80890-B759-1AC9-14D6-6AEC1032B2D9}"/>
          </ac:spMkLst>
        </pc:spChg>
        <pc:picChg chg="del">
          <ac:chgData name="Ben Nienhuis" userId="2c6c04f1-77c7-44b5-a463-93386779ab63" providerId="ADAL" clId="{ACFFC542-0D5C-4630-A585-CE3152BE7B35}" dt="2023-09-11T07:51:15.733" v="1594" actId="478"/>
          <ac:picMkLst>
            <pc:docMk/>
            <pc:sldMk cId="1264683918" sldId="283"/>
            <ac:picMk id="4" creationId="{731D8FF8-6B94-92ED-FFC9-817255A41991}"/>
          </ac:picMkLst>
        </pc:picChg>
      </pc:sldChg>
      <pc:sldChg chg="addSp delSp modSp add mod ord modAnim">
        <pc:chgData name="Ben Nienhuis" userId="2c6c04f1-77c7-44b5-a463-93386779ab63" providerId="ADAL" clId="{ACFFC542-0D5C-4630-A585-CE3152BE7B35}" dt="2023-09-11T08:37:35.105" v="1662" actId="1076"/>
        <pc:sldMkLst>
          <pc:docMk/>
          <pc:sldMk cId="897229087" sldId="284"/>
        </pc:sldMkLst>
        <pc:spChg chg="mod">
          <ac:chgData name="Ben Nienhuis" userId="2c6c04f1-77c7-44b5-a463-93386779ab63" providerId="ADAL" clId="{ACFFC542-0D5C-4630-A585-CE3152BE7B35}" dt="2023-09-11T08:37:29.065" v="1660" actId="6549"/>
          <ac:spMkLst>
            <pc:docMk/>
            <pc:sldMk cId="897229087" sldId="284"/>
            <ac:spMk id="6" creationId="{0EC80890-B759-1AC9-14D6-6AEC1032B2D9}"/>
          </ac:spMkLst>
        </pc:spChg>
        <pc:picChg chg="del">
          <ac:chgData name="Ben Nienhuis" userId="2c6c04f1-77c7-44b5-a463-93386779ab63" providerId="ADAL" clId="{ACFFC542-0D5C-4630-A585-CE3152BE7B35}" dt="2023-09-11T08:33:40.091" v="1628" actId="478"/>
          <ac:picMkLst>
            <pc:docMk/>
            <pc:sldMk cId="897229087" sldId="284"/>
            <ac:picMk id="4" creationId="{731D8FF8-6B94-92ED-FFC9-817255A41991}"/>
          </ac:picMkLst>
        </pc:picChg>
        <pc:picChg chg="add mod">
          <ac:chgData name="Ben Nienhuis" userId="2c6c04f1-77c7-44b5-a463-93386779ab63" providerId="ADAL" clId="{ACFFC542-0D5C-4630-A585-CE3152BE7B35}" dt="2023-09-11T08:37:31.905" v="1661" actId="1076"/>
          <ac:picMkLst>
            <pc:docMk/>
            <pc:sldMk cId="897229087" sldId="284"/>
            <ac:picMk id="5" creationId="{E5926ED6-9673-04CC-7ECC-36369B441654}"/>
          </ac:picMkLst>
        </pc:picChg>
        <pc:picChg chg="add mod">
          <ac:chgData name="Ben Nienhuis" userId="2c6c04f1-77c7-44b5-a463-93386779ab63" providerId="ADAL" clId="{ACFFC542-0D5C-4630-A585-CE3152BE7B35}" dt="2023-09-11T08:37:35.105" v="1662" actId="1076"/>
          <ac:picMkLst>
            <pc:docMk/>
            <pc:sldMk cId="897229087" sldId="284"/>
            <ac:picMk id="8" creationId="{972FE30B-AECF-076E-2BFA-18B1FF0C8E69}"/>
          </ac:picMkLst>
        </pc:picChg>
      </pc:sldChg>
      <pc:sldChg chg="addSp delSp modSp add mod delAnim modAnim">
        <pc:chgData name="Ben Nienhuis" userId="2c6c04f1-77c7-44b5-a463-93386779ab63" providerId="ADAL" clId="{ACFFC542-0D5C-4630-A585-CE3152BE7B35}" dt="2023-09-11T08:41:13.720" v="1699"/>
        <pc:sldMkLst>
          <pc:docMk/>
          <pc:sldMk cId="90813223" sldId="285"/>
        </pc:sldMkLst>
        <pc:spChg chg="mod">
          <ac:chgData name="Ben Nienhuis" userId="2c6c04f1-77c7-44b5-a463-93386779ab63" providerId="ADAL" clId="{ACFFC542-0D5C-4630-A585-CE3152BE7B35}" dt="2023-09-11T08:39:12.437" v="1677" actId="20577"/>
          <ac:spMkLst>
            <pc:docMk/>
            <pc:sldMk cId="90813223" sldId="285"/>
            <ac:spMk id="6" creationId="{0EC80890-B759-1AC9-14D6-6AEC1032B2D9}"/>
          </ac:spMkLst>
        </pc:spChg>
        <pc:picChg chg="add mod">
          <ac:chgData name="Ben Nienhuis" userId="2c6c04f1-77c7-44b5-a463-93386779ab63" providerId="ADAL" clId="{ACFFC542-0D5C-4630-A585-CE3152BE7B35}" dt="2023-09-11T08:39:27.569" v="1683" actId="14100"/>
          <ac:picMkLst>
            <pc:docMk/>
            <pc:sldMk cId="90813223" sldId="285"/>
            <ac:picMk id="4" creationId="{91FE2C77-E6F3-EAA9-7DDB-86E0A8CB2BBE}"/>
          </ac:picMkLst>
        </pc:picChg>
        <pc:picChg chg="del">
          <ac:chgData name="Ben Nienhuis" userId="2c6c04f1-77c7-44b5-a463-93386779ab63" providerId="ADAL" clId="{ACFFC542-0D5C-4630-A585-CE3152BE7B35}" dt="2023-09-11T08:39:16.144" v="1678" actId="478"/>
          <ac:picMkLst>
            <pc:docMk/>
            <pc:sldMk cId="90813223" sldId="285"/>
            <ac:picMk id="5" creationId="{E5926ED6-9673-04CC-7ECC-36369B441654}"/>
          </ac:picMkLst>
        </pc:picChg>
        <pc:picChg chg="del">
          <ac:chgData name="Ben Nienhuis" userId="2c6c04f1-77c7-44b5-a463-93386779ab63" providerId="ADAL" clId="{ACFFC542-0D5C-4630-A585-CE3152BE7B35}" dt="2023-09-11T08:39:29.250" v="1684" actId="478"/>
          <ac:picMkLst>
            <pc:docMk/>
            <pc:sldMk cId="90813223" sldId="285"/>
            <ac:picMk id="8" creationId="{972FE30B-AECF-076E-2BFA-18B1FF0C8E69}"/>
          </ac:picMkLst>
        </pc:picChg>
        <pc:picChg chg="add del mod">
          <ac:chgData name="Ben Nienhuis" userId="2c6c04f1-77c7-44b5-a463-93386779ab63" providerId="ADAL" clId="{ACFFC542-0D5C-4630-A585-CE3152BE7B35}" dt="2023-09-11T08:40:08.669" v="1689" actId="478"/>
          <ac:picMkLst>
            <pc:docMk/>
            <pc:sldMk cId="90813223" sldId="285"/>
            <ac:picMk id="9" creationId="{ECA0977F-87D7-5D9C-FE47-CEA5A8F7D4E0}"/>
          </ac:picMkLst>
        </pc:picChg>
        <pc:picChg chg="add mod">
          <ac:chgData name="Ben Nienhuis" userId="2c6c04f1-77c7-44b5-a463-93386779ab63" providerId="ADAL" clId="{ACFFC542-0D5C-4630-A585-CE3152BE7B35}" dt="2023-09-11T08:40:40.607" v="1694" actId="14100"/>
          <ac:picMkLst>
            <pc:docMk/>
            <pc:sldMk cId="90813223" sldId="285"/>
            <ac:picMk id="11" creationId="{6CD5C0AD-4CD4-C48C-9991-A52EDF437F52}"/>
          </ac:picMkLst>
        </pc:picChg>
      </pc:sldChg>
      <pc:sldChg chg="add">
        <pc:chgData name="Ben Nienhuis" userId="2c6c04f1-77c7-44b5-a463-93386779ab63" providerId="ADAL" clId="{ACFFC542-0D5C-4630-A585-CE3152BE7B35}" dt="2023-09-11T09:21:24.250" v="1708"/>
        <pc:sldMkLst>
          <pc:docMk/>
          <pc:sldMk cId="1958275101" sldId="286"/>
        </pc:sldMkLst>
      </pc:sldChg>
      <pc:sldChg chg="add">
        <pc:chgData name="Ben Nienhuis" userId="2c6c04f1-77c7-44b5-a463-93386779ab63" providerId="ADAL" clId="{ACFFC542-0D5C-4630-A585-CE3152BE7B35}" dt="2023-09-11T09:21:24.250" v="1708"/>
        <pc:sldMkLst>
          <pc:docMk/>
          <pc:sldMk cId="2933852088" sldId="287"/>
        </pc:sldMkLst>
      </pc:sldChg>
      <pc:sldChg chg="add">
        <pc:chgData name="Ben Nienhuis" userId="2c6c04f1-77c7-44b5-a463-93386779ab63" providerId="ADAL" clId="{ACFFC542-0D5C-4630-A585-CE3152BE7B35}" dt="2023-09-11T09:21:24.250" v="1708"/>
        <pc:sldMkLst>
          <pc:docMk/>
          <pc:sldMk cId="3212903285" sldId="288"/>
        </pc:sldMkLst>
      </pc:sldChg>
      <pc:sldChg chg="add modAnim">
        <pc:chgData name="Ben Nienhuis" userId="2c6c04f1-77c7-44b5-a463-93386779ab63" providerId="ADAL" clId="{ACFFC542-0D5C-4630-A585-CE3152BE7B35}" dt="2023-09-11T09:31:07.925" v="1991"/>
        <pc:sldMkLst>
          <pc:docMk/>
          <pc:sldMk cId="1948747026" sldId="289"/>
        </pc:sldMkLst>
      </pc:sldChg>
      <pc:sldChg chg="add del">
        <pc:chgData name="Ben Nienhuis" userId="2c6c04f1-77c7-44b5-a463-93386779ab63" providerId="ADAL" clId="{ACFFC542-0D5C-4630-A585-CE3152BE7B35}" dt="2023-09-11T09:25:02.358" v="1787" actId="47"/>
        <pc:sldMkLst>
          <pc:docMk/>
          <pc:sldMk cId="2190835944" sldId="290"/>
        </pc:sldMkLst>
      </pc:sldChg>
      <pc:sldChg chg="addSp delSp modSp add mod">
        <pc:chgData name="Ben Nienhuis" userId="2c6c04f1-77c7-44b5-a463-93386779ab63" providerId="ADAL" clId="{ACFFC542-0D5C-4630-A585-CE3152BE7B35}" dt="2023-09-11T09:30:39.348" v="1989" actId="1076"/>
        <pc:sldMkLst>
          <pc:docMk/>
          <pc:sldMk cId="4056156952" sldId="290"/>
        </pc:sldMkLst>
        <pc:spChg chg="mod">
          <ac:chgData name="Ben Nienhuis" userId="2c6c04f1-77c7-44b5-a463-93386779ab63" providerId="ADAL" clId="{ACFFC542-0D5C-4630-A585-CE3152BE7B35}" dt="2023-09-11T09:29:49.956" v="1980" actId="20577"/>
          <ac:spMkLst>
            <pc:docMk/>
            <pc:sldMk cId="4056156952" sldId="290"/>
            <ac:spMk id="6" creationId="{0EC80890-B759-1AC9-14D6-6AEC1032B2D9}"/>
          </ac:spMkLst>
        </pc:spChg>
        <pc:picChg chg="add del mod">
          <ac:chgData name="Ben Nienhuis" userId="2c6c04f1-77c7-44b5-a463-93386779ab63" providerId="ADAL" clId="{ACFFC542-0D5C-4630-A585-CE3152BE7B35}" dt="2023-09-11T09:30:11.411" v="1985" actId="478"/>
          <ac:picMkLst>
            <pc:docMk/>
            <pc:sldMk cId="4056156952" sldId="290"/>
            <ac:picMk id="3" creationId="{71E837AE-EA2C-0504-14CA-3739E243528C}"/>
          </ac:picMkLst>
        </pc:picChg>
        <pc:picChg chg="add mod">
          <ac:chgData name="Ben Nienhuis" userId="2c6c04f1-77c7-44b5-a463-93386779ab63" providerId="ADAL" clId="{ACFFC542-0D5C-4630-A585-CE3152BE7B35}" dt="2023-09-11T09:30:39.348" v="1989" actId="1076"/>
          <ac:picMkLst>
            <pc:docMk/>
            <pc:sldMk cId="4056156952" sldId="290"/>
            <ac:picMk id="4" creationId="{4F64002C-556F-7BFF-24E1-31007D05745E}"/>
          </ac:picMkLst>
        </pc:picChg>
      </pc:sldChg>
      <pc:sldChg chg="add del">
        <pc:chgData name="Ben Nienhuis" userId="2c6c04f1-77c7-44b5-a463-93386779ab63" providerId="ADAL" clId="{ACFFC542-0D5C-4630-A585-CE3152BE7B35}" dt="2023-09-11T09:25:05.606" v="1788" actId="47"/>
        <pc:sldMkLst>
          <pc:docMk/>
          <pc:sldMk cId="3680042685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98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84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68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78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6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22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00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92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68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37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35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04660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platform.ontwikkelcentrum.nl/CMS/CDS/Ontwikkelcentrum/Published%20content/Kenniskiem/97522%20Bemesting%20van%20bodem%20en%20substraat/97522/97022/kenniskiem2/97022-k-7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 Lesstof verzamelarangement en groene wereld</a:t>
            </a:r>
          </a:p>
          <a:p>
            <a:pPr marL="457200" indent="-457200">
              <a:buAutoNum type="arabicPeriod"/>
            </a:pPr>
            <a:endParaRPr lang="nl-NL" dirty="0"/>
          </a:p>
          <a:p>
            <a:r>
              <a:rPr lang="nl-NL" dirty="0"/>
              <a:t>Verzamelarangement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926ED6-9673-04CC-7ECC-36369B441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8" y="3008942"/>
            <a:ext cx="4689332" cy="307039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2FE30B-AECF-076E-2BFA-18B1FF0C8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000" y="3008942"/>
            <a:ext cx="4376057" cy="32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 Lesstof verzamelarangement en groene wereld</a:t>
            </a:r>
          </a:p>
          <a:p>
            <a:pPr marL="457200" indent="-457200">
              <a:buAutoNum type="arabicPeriod"/>
            </a:pPr>
            <a:endParaRPr lang="nl-NL" dirty="0"/>
          </a:p>
          <a:p>
            <a:r>
              <a:rPr lang="nl-NL" dirty="0"/>
              <a:t>Groene Wereld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FE2C77-E6F3-EAA9-7DDB-86E0A8CB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2" y="3008942"/>
            <a:ext cx="4876645" cy="328891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D5C0AD-4CD4-C48C-9991-A52EDF437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88" y="2138445"/>
            <a:ext cx="4667730" cy="41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ECD715-6667-18F1-A90D-880BF262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99" y="1261554"/>
            <a:ext cx="6737437" cy="47793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B8EFAD-DF4E-C846-BB14-7E7EA3CEE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997" y="1261553"/>
            <a:ext cx="7739999" cy="52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(les 1)</a:t>
            </a:r>
          </a:p>
          <a:p>
            <a:r>
              <a:rPr lang="en-US" dirty="0" err="1"/>
              <a:t>Werking</a:t>
            </a:r>
            <a:r>
              <a:rPr lang="en-US" dirty="0"/>
              <a:t> van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r>
              <a:rPr lang="en-US" dirty="0"/>
              <a:t> (les 2)</a:t>
            </a:r>
          </a:p>
          <a:p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toedienen</a:t>
            </a:r>
            <a:r>
              <a:rPr lang="en-US" dirty="0"/>
              <a:t> (les 4)</a:t>
            </a:r>
          </a:p>
          <a:p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stofvoorziening</a:t>
            </a:r>
            <a:r>
              <a:rPr lang="en-US" dirty="0"/>
              <a:t> (les 4)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Ori</a:t>
            </a:r>
            <a:r>
              <a:rPr lang="en-US" dirty="0" err="1">
                <a:latin typeface="DIN Condensed"/>
              </a:rPr>
              <a:t>ë</a:t>
            </a:r>
            <a:r>
              <a:rPr lang="en-US" dirty="0" err="1"/>
              <a:t>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deze </a:t>
            </a:r>
            <a:r>
              <a:rPr lang="nl-NL" dirty="0" err="1"/>
              <a:t>powerpoint</a:t>
            </a:r>
            <a:r>
              <a:rPr lang="nl-NL" dirty="0"/>
              <a:t> leer je over de werking van organische meststoffen.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27" y="2842467"/>
            <a:ext cx="4245429" cy="38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Dierlijke mest</a:t>
            </a:r>
          </a:p>
          <a:p>
            <a:r>
              <a:rPr lang="nl-NL" dirty="0"/>
              <a:t>Gewasresten en groenbemesters</a:t>
            </a:r>
          </a:p>
          <a:p>
            <a:r>
              <a:rPr lang="nl-NL" dirty="0"/>
              <a:t>Compost en andere organische </a:t>
            </a:r>
            <a:r>
              <a:rPr lang="nl-NL" dirty="0" err="1"/>
              <a:t>bodemverbeterende</a:t>
            </a:r>
            <a:r>
              <a:rPr lang="nl-NL" dirty="0"/>
              <a:t> materialen</a:t>
            </a:r>
          </a:p>
          <a:p>
            <a:r>
              <a:rPr lang="nl-NL" dirty="0" err="1"/>
              <a:t>Digestaat</a:t>
            </a:r>
            <a:r>
              <a:rPr lang="nl-NL" dirty="0"/>
              <a:t>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07" y="3545485"/>
            <a:ext cx="4421785" cy="33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Eisen aan organische mest:</a:t>
            </a:r>
          </a:p>
          <a:p>
            <a:r>
              <a:rPr lang="nl-NL" dirty="0"/>
              <a:t>De mest mag niet teveel zouten bevatten</a:t>
            </a:r>
          </a:p>
          <a:p>
            <a:r>
              <a:rPr lang="nl-NL" dirty="0"/>
              <a:t>De stalmest mag niet te vers zijn</a:t>
            </a:r>
          </a:p>
          <a:p>
            <a:r>
              <a:rPr lang="nl-NL" dirty="0"/>
              <a:t>De mest moet kort zijn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Bemesting</a:t>
            </a:r>
            <a:r>
              <a:rPr lang="en-US" dirty="0"/>
              <a:t> van </a:t>
            </a:r>
            <a:r>
              <a:rPr lang="en-US" dirty="0" err="1"/>
              <a:t>bodem</a:t>
            </a:r>
            <a:r>
              <a:rPr lang="en-US" dirty="0"/>
              <a:t> en </a:t>
            </a:r>
            <a:r>
              <a:rPr lang="en-US" dirty="0" err="1"/>
              <a:t>substraat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7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1930662"/>
            <a:ext cx="10720873" cy="4351338"/>
          </a:xfrm>
        </p:spPr>
        <p:txBody>
          <a:bodyPr/>
          <a:lstStyle/>
          <a:p>
            <a:endParaRPr lang="nl-NL" dirty="0"/>
          </a:p>
          <a:p>
            <a:pPr indent="0" algn="ctr">
              <a:buNone/>
            </a:pPr>
            <a:r>
              <a:rPr lang="nl-NL" dirty="0"/>
              <a:t>Nu beantwoorden we de vragen uit de module</a:t>
            </a:r>
          </a:p>
          <a:p>
            <a:pPr indent="0">
              <a:buNone/>
            </a:pPr>
            <a:endParaRPr lang="nl-NL" dirty="0"/>
          </a:p>
          <a:p>
            <a:pPr indent="0" algn="ctr">
              <a:buNone/>
            </a:pPr>
            <a:r>
              <a:rPr lang="nl-NL" dirty="0">
                <a:hlinkClick r:id="rId3"/>
              </a:rPr>
              <a:t>BEMESTING</a:t>
            </a:r>
            <a:endParaRPr lang="nl-NL" dirty="0"/>
          </a:p>
          <a:p>
            <a:pPr indent="0" algn="ctr">
              <a:buNone/>
            </a:pPr>
            <a:endParaRPr lang="nl-NL" dirty="0"/>
          </a:p>
          <a:p>
            <a:pPr indent="0" algn="ctr">
              <a:buNone/>
            </a:pPr>
            <a:endParaRPr lang="nl-NL" dirty="0"/>
          </a:p>
          <a:p>
            <a:pPr indent="0" algn="ctr">
              <a:buNone/>
            </a:pPr>
            <a:r>
              <a:rPr lang="nl-NL" dirty="0"/>
              <a:t>Na de pauze bekijken we de samenstelling van diverse meststoffen</a:t>
            </a:r>
          </a:p>
        </p:txBody>
      </p:sp>
    </p:spTree>
    <p:extLst>
      <p:ext uri="{BB962C8B-B14F-4D97-AF65-F5344CB8AC3E}">
        <p14:creationId xmlns:p14="http://schemas.microsoft.com/office/powerpoint/2010/main" val="17397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1930662"/>
            <a:ext cx="10720873" cy="4351338"/>
          </a:xfrm>
        </p:spPr>
        <p:txBody>
          <a:bodyPr/>
          <a:lstStyle/>
          <a:p>
            <a:pPr indent="0" algn="ctr">
              <a:buNone/>
            </a:pPr>
            <a:endParaRPr lang="nl-NL" dirty="0"/>
          </a:p>
          <a:p>
            <a:pPr indent="0" algn="ctr">
              <a:buNone/>
            </a:pPr>
            <a:r>
              <a:rPr lang="nl-NL" dirty="0"/>
              <a:t>Zorg dat je volgende week Lesbrief 1 hebt gemaakt</a:t>
            </a:r>
          </a:p>
          <a:p>
            <a:pPr indent="0" algn="ctr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64002C-556F-7BFF-24E1-31007D05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04" y="3113495"/>
            <a:ext cx="4432332" cy="29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 15/09 Introductie</a:t>
            </a:r>
          </a:p>
          <a:p>
            <a:r>
              <a:rPr lang="nl-NL" dirty="0"/>
              <a:t>Les 2 22/09 Organische bemesting volle grond</a:t>
            </a:r>
          </a:p>
          <a:p>
            <a:r>
              <a:rPr lang="nl-NL" dirty="0"/>
              <a:t>Les 3 29/09 Organische bemesting substraat</a:t>
            </a:r>
          </a:p>
          <a:p>
            <a:r>
              <a:rPr lang="nl-NL" dirty="0"/>
              <a:t>Les 4 13/10 Toedienen organische meststoffen</a:t>
            </a:r>
          </a:p>
          <a:p>
            <a:r>
              <a:rPr lang="nl-NL" dirty="0"/>
              <a:t>Les 5 20/10 Milieu en bemesting</a:t>
            </a:r>
          </a:p>
          <a:p>
            <a:r>
              <a:rPr lang="nl-NL" dirty="0"/>
              <a:t>Les 6 03/11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Organische mest | Organische meststof kopen | Hendriks Graszoden">
            <a:extLst>
              <a:ext uri="{FF2B5EF4-FFF2-40B4-BE49-F238E27FC236}">
                <a16:creationId xmlns:a16="http://schemas.microsoft.com/office/drawing/2014/main" id="{C8CA2FD7-9D6C-F409-A966-36C6E7A4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4" y="4042621"/>
            <a:ext cx="2811622" cy="21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marL="457200" indent="-457200">
              <a:buAutoNum type="arabicPeriod"/>
            </a:pPr>
            <a:r>
              <a:rPr lang="nl-NL" dirty="0"/>
              <a:t>Wat is bemesting?</a:t>
            </a:r>
          </a:p>
          <a:p>
            <a:pPr marL="457200" indent="-457200">
              <a:buAutoNum type="arabicPeriod"/>
            </a:pPr>
            <a:r>
              <a:rPr lang="nl-NL" dirty="0"/>
              <a:t>Welke onderwerpen zitten er in de opleiding?</a:t>
            </a:r>
          </a:p>
          <a:p>
            <a:pPr marL="457200" indent="-457200">
              <a:buAutoNum type="arabicPeriod"/>
            </a:pPr>
            <a:r>
              <a:rPr lang="nl-NL" dirty="0"/>
              <a:t>Lesstof verzamelarangement en groene wereld</a:t>
            </a:r>
          </a:p>
          <a:p>
            <a:pPr marL="457200" indent="-457200">
              <a:buAutoNum type="arabicPeriod"/>
            </a:pPr>
            <a:r>
              <a:rPr lang="nl-NL" dirty="0"/>
              <a:t>Toetsen of presentaties?</a:t>
            </a:r>
          </a:p>
          <a:p>
            <a:pPr marL="457200" indent="-457200">
              <a:buAutoNum type="arabicPeriod"/>
            </a:pPr>
            <a:r>
              <a:rPr lang="nl-NL" dirty="0"/>
              <a:t>Huiswerk?</a:t>
            </a:r>
          </a:p>
          <a:p>
            <a:pPr marL="457200" indent="-457200">
              <a:buAutoNum type="arabicPeriod"/>
            </a:pPr>
            <a:r>
              <a:rPr lang="nl-NL" dirty="0"/>
              <a:t>Praktijkopdracht in groepjes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1D8FF8-6B94-92ED-FFC9-817255A4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47" y="3582861"/>
            <a:ext cx="3455831" cy="23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Wat is bemesting?</a:t>
            </a:r>
          </a:p>
          <a:p>
            <a:pPr marL="342900" indent="-342900"/>
            <a:r>
              <a:rPr lang="nl-NL" dirty="0"/>
              <a:t>Wij eten voedsel dat bijvoorbeeld vet eiwit en vitaminen bevat</a:t>
            </a:r>
          </a:p>
          <a:p>
            <a:pPr marL="342900" indent="-342900"/>
            <a:r>
              <a:rPr lang="nl-NL" dirty="0"/>
              <a:t>Planten hebben ook voedsel nodig</a:t>
            </a:r>
          </a:p>
          <a:p>
            <a:pPr marL="342900" indent="-342900"/>
            <a:r>
              <a:rPr lang="nl-NL" dirty="0"/>
              <a:t>Planten eten losse elementen die we kennen uit de scheikunde</a:t>
            </a:r>
          </a:p>
          <a:p>
            <a:pPr marL="342900" indent="-342900"/>
            <a:r>
              <a:rPr lang="nl-NL" dirty="0"/>
              <a:t>Planten nemen voedsel op met name via de wortels maar het kan ook met de bladeren en 2 belangrijk voedingselementen wordt uit de lucht gehaald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8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Wat is bemesting?</a:t>
            </a:r>
          </a:p>
          <a:p>
            <a:pPr marL="457200" indent="-457200">
              <a:buAutoNum type="arabicPeriod"/>
            </a:pPr>
            <a:endParaRPr lang="nl-NL" dirty="0"/>
          </a:p>
          <a:p>
            <a:r>
              <a:rPr lang="nl-NL" dirty="0"/>
              <a:t>Welke elementen worden door de plant opgenomen en hoe?</a:t>
            </a:r>
          </a:p>
          <a:p>
            <a:r>
              <a:rPr lang="nl-NL" dirty="0"/>
              <a:t>Koolstof symbool: C</a:t>
            </a:r>
          </a:p>
          <a:p>
            <a:r>
              <a:rPr lang="nl-NL" dirty="0"/>
              <a:t>Zuurstof symbool: O</a:t>
            </a:r>
          </a:p>
          <a:p>
            <a:r>
              <a:rPr lang="nl-NL" dirty="0"/>
              <a:t>Uit de lucht door bladeren als:</a:t>
            </a:r>
          </a:p>
          <a:p>
            <a:r>
              <a:rPr lang="nl-NL" dirty="0"/>
              <a:t>CO2 </a:t>
            </a:r>
          </a:p>
          <a:p>
            <a:r>
              <a:rPr lang="nl-NL" dirty="0"/>
              <a:t>Hoe geven we dat?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F028B2-FBEA-4932-A369-2FE606F2B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135" y="3754703"/>
            <a:ext cx="3976376" cy="26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9" y="1728000"/>
            <a:ext cx="10217755" cy="49433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nl-NL" sz="2600" dirty="0"/>
              <a:t>Wat is bemesting?</a:t>
            </a:r>
          </a:p>
          <a:p>
            <a:pPr marL="457200" indent="-457200">
              <a:buAutoNum type="arabicPeriod"/>
            </a:pPr>
            <a:endParaRPr lang="nl-NL" sz="2600" dirty="0"/>
          </a:p>
          <a:p>
            <a:r>
              <a:rPr lang="nl-NL" sz="2600" dirty="0"/>
              <a:t>Welke elementen worden door de plant opgenomen en hoe?</a:t>
            </a:r>
          </a:p>
          <a:p>
            <a:r>
              <a:rPr lang="nl-NL" sz="2600" dirty="0"/>
              <a:t>Via de wortels:</a:t>
            </a:r>
          </a:p>
          <a:p>
            <a:r>
              <a:rPr lang="nl-NL" sz="2600" dirty="0"/>
              <a:t>Hoofdelementen:</a:t>
            </a:r>
          </a:p>
          <a:p>
            <a:r>
              <a:rPr lang="nl-NL" sz="2600" dirty="0"/>
              <a:t>Waterstof symbool:	H </a:t>
            </a:r>
          </a:p>
          <a:p>
            <a:r>
              <a:rPr lang="nl-NL" sz="2600" dirty="0"/>
              <a:t>Stikstof symbool:		N</a:t>
            </a:r>
          </a:p>
          <a:p>
            <a:r>
              <a:rPr lang="nl-NL" sz="2600" dirty="0"/>
              <a:t>Fosfor:			P</a:t>
            </a:r>
          </a:p>
          <a:p>
            <a:r>
              <a:rPr lang="nl-NL" sz="2600" dirty="0"/>
              <a:t>Kalium:			K</a:t>
            </a:r>
          </a:p>
          <a:p>
            <a:r>
              <a:rPr lang="nl-NL" sz="2600" dirty="0"/>
              <a:t>Magnesium:		Mg</a:t>
            </a:r>
          </a:p>
          <a:p>
            <a:r>
              <a:rPr lang="nl-NL" sz="2600" dirty="0"/>
              <a:t>Calcium:			Ca</a:t>
            </a:r>
          </a:p>
          <a:p>
            <a:r>
              <a:rPr lang="nl-NL" sz="2600" dirty="0"/>
              <a:t>Zwavel:			S</a:t>
            </a:r>
          </a:p>
          <a:p>
            <a:r>
              <a:rPr lang="nl-NL" sz="2600" dirty="0"/>
              <a:t>Dit zijn elementen waar de plant veel van opneemt</a:t>
            </a:r>
          </a:p>
          <a:p>
            <a:r>
              <a:rPr lang="nl-NL" sz="2600" dirty="0"/>
              <a:t>Waar deze voor nodig zijn krijg je in deze periode te horen tijdens de lessen “Het groeien van planten”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94349B-E1A0-995B-DC81-06A80038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5" y="3030311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728000"/>
            <a:ext cx="7740000" cy="49433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600" dirty="0"/>
              <a:t>Wat is bemesting?</a:t>
            </a:r>
          </a:p>
          <a:p>
            <a:pPr marL="457200" indent="-457200">
              <a:buAutoNum type="arabicPeriod"/>
            </a:pPr>
            <a:endParaRPr lang="nl-NL" sz="2600" dirty="0"/>
          </a:p>
          <a:p>
            <a:r>
              <a:rPr lang="nl-NL" sz="2600" dirty="0"/>
              <a:t>Welke elementen worden door de plant opgenomen en hoe?</a:t>
            </a:r>
          </a:p>
          <a:p>
            <a:r>
              <a:rPr lang="nl-NL" sz="2600" dirty="0"/>
              <a:t>sporenelementen:</a:t>
            </a:r>
          </a:p>
          <a:p>
            <a:r>
              <a:rPr lang="nl-NL" sz="2600" dirty="0"/>
              <a:t>IJzer (Fe) Zink (Zn) Mangaan (Mn) </a:t>
            </a:r>
          </a:p>
          <a:p>
            <a:r>
              <a:rPr lang="nl-NL" sz="2600" dirty="0"/>
              <a:t>Koper (Cu) Boor (B) en Molybdeen (Mo)</a:t>
            </a:r>
          </a:p>
          <a:p>
            <a:r>
              <a:rPr lang="nl-NL" sz="2600" dirty="0"/>
              <a:t>Dit zijn elementen waar de plant weinig van opneemt maar wel nodig zijn om goed te groeien</a:t>
            </a:r>
          </a:p>
          <a:p>
            <a:r>
              <a:rPr lang="nl-NL" sz="2600" dirty="0"/>
              <a:t>Waar deze voor nodig zijn krijg je in deze periode te horen tijdens de lessen “Het groeien van planten”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43F770-F641-257A-3AC3-368B64042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00" y="4014000"/>
            <a:ext cx="2286388" cy="23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728000"/>
            <a:ext cx="7740000" cy="49433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600" dirty="0"/>
              <a:t>Wat is bemesting?</a:t>
            </a:r>
          </a:p>
          <a:p>
            <a:pPr marL="457200" indent="-457200">
              <a:buAutoNum type="arabicPeriod"/>
            </a:pPr>
            <a:endParaRPr lang="nl-NL" sz="2600" dirty="0"/>
          </a:p>
          <a:p>
            <a:r>
              <a:rPr lang="nl-NL" dirty="0"/>
              <a:t>De plant laat zien waar het behoefte aan heeft.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1CE171-679A-4640-F692-68C9833C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840" y="98144"/>
            <a:ext cx="8482261" cy="65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1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2.  Welke onderwerpen zitten er in de opleiding?</a:t>
            </a:r>
          </a:p>
          <a:p>
            <a:pPr marL="457200" indent="-457200"/>
            <a:endParaRPr lang="nl-NL" dirty="0"/>
          </a:p>
          <a:p>
            <a:pPr indent="0">
              <a:buNone/>
            </a:pPr>
            <a:r>
              <a:rPr lang="nl-NL" dirty="0"/>
              <a:t>P1: Organische meststoffen</a:t>
            </a:r>
          </a:p>
          <a:p>
            <a:pPr indent="0">
              <a:buNone/>
            </a:pPr>
            <a:r>
              <a:rPr lang="nl-NL" dirty="0"/>
              <a:t>P2: Kunstmeststoffen</a:t>
            </a:r>
          </a:p>
          <a:p>
            <a:pPr indent="0">
              <a:buNone/>
            </a:pPr>
            <a:r>
              <a:rPr lang="nl-NL" dirty="0"/>
              <a:t>P3: Toedienen en onderzoek</a:t>
            </a:r>
          </a:p>
          <a:p>
            <a:pPr indent="0">
              <a:buNone/>
            </a:pPr>
            <a:r>
              <a:rPr lang="nl-NL" dirty="0"/>
              <a:t>P4: Telen in de grond</a:t>
            </a:r>
          </a:p>
          <a:p>
            <a:pPr indent="0">
              <a:buNone/>
            </a:pPr>
            <a:r>
              <a:rPr lang="nl-NL" dirty="0"/>
              <a:t>P5: Telen in substraat</a:t>
            </a:r>
          </a:p>
          <a:p>
            <a:pPr indent="0">
              <a:buNone/>
            </a:pPr>
            <a:r>
              <a:rPr lang="nl-NL" dirty="0"/>
              <a:t>P7: Voedingselementen</a:t>
            </a:r>
          </a:p>
          <a:p>
            <a:pPr indent="0">
              <a:buNone/>
            </a:pPr>
            <a:r>
              <a:rPr lang="nl-NL" dirty="0"/>
              <a:t>P8: Berekenen voedingsoplossing</a:t>
            </a:r>
          </a:p>
          <a:p>
            <a:pPr indent="0">
              <a:buNone/>
            </a:pPr>
            <a:r>
              <a:rPr lang="nl-NL" dirty="0"/>
              <a:t>P9: pH en </a:t>
            </a:r>
            <a:r>
              <a:rPr lang="nl-NL" dirty="0" err="1"/>
              <a:t>Ec</a:t>
            </a:r>
            <a:endParaRPr lang="nl-NL" dirty="0"/>
          </a:p>
          <a:p>
            <a:pPr indent="0">
              <a:buNone/>
            </a:pPr>
            <a:r>
              <a:rPr lang="nl-NL" dirty="0"/>
              <a:t> 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6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7F412A-8FFB-45CF-B656-82B2F26197BA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266</TotalTime>
  <Words>630</Words>
  <Application>Microsoft Office PowerPoint</Application>
  <PresentationFormat>Breedbeeld</PresentationFormat>
  <Paragraphs>133</Paragraphs>
  <Slides>19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Avenir Book</vt:lpstr>
      <vt:lpstr>Calibri</vt:lpstr>
      <vt:lpstr>DIN Condensed</vt:lpstr>
      <vt:lpstr>Wingdings</vt:lpstr>
      <vt:lpstr>Achtergroen PP van zone</vt:lpstr>
      <vt:lpstr>PowerPoint-presentatie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Periode 1 23/24</vt:lpstr>
      <vt:lpstr>Bemesting van bodem en substraat</vt:lpstr>
      <vt:lpstr>2. Organische meststoffen</vt:lpstr>
      <vt:lpstr>2.1 Oriëntatie</vt:lpstr>
      <vt:lpstr>2.2 Soorten organische mest</vt:lpstr>
      <vt:lpstr>2.2 Soorten organische mest</vt:lpstr>
      <vt:lpstr>Bemesting Periode 1 23/24</vt:lpstr>
      <vt:lpstr>Bemesting Periode 1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3</cp:revision>
  <dcterms:created xsi:type="dcterms:W3CDTF">2021-01-11T10:50:43Z</dcterms:created>
  <dcterms:modified xsi:type="dcterms:W3CDTF">2023-09-11T09:33:19Z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